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3" r:id="rId7"/>
    <p:sldId id="261" r:id="rId8"/>
    <p:sldId id="262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94"/>
  </p:normalViewPr>
  <p:slideViewPr>
    <p:cSldViewPr snapToGrid="0">
      <p:cViewPr varScale="1">
        <p:scale>
          <a:sx n="121" d="100"/>
          <a:sy n="121" d="100"/>
        </p:scale>
        <p:origin x="7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EAF98-E09B-BFAD-09F3-AB09BA114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61A1CD-ECA3-E2AF-21D2-B290D228DA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F07C2-E77A-8F96-48CF-8BC2378C6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D8C42-F5D1-46AE-8408-D4C64580ACB6}" type="datetimeFigureOut">
              <a:rPr lang="en-IN" smtClean="0"/>
              <a:t>07/05/25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DCB65-ECA0-C273-5461-EE13C5D89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C4B28-961F-3C40-52AD-7238453EA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E908F-0DA9-40E8-88A8-8A044F062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1106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3A484-7117-D810-0F60-883229427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FB6A98-7DA6-DFE5-5759-B5DA7CE346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58309-C41B-72E4-9D5F-974849EA6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D8C42-F5D1-46AE-8408-D4C64580ACB6}" type="datetimeFigureOut">
              <a:rPr lang="en-IN" smtClean="0"/>
              <a:t>07/05/25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170298-FA41-68D7-BAAC-763259227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AA466-AC94-FC80-6764-FA01AF6CC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E908F-0DA9-40E8-88A8-8A044F062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6093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8DD27A-6F6B-5352-1D6E-6FA05B1395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CC4DEC-AA3E-C2D4-04F8-A6803E2DA8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1B0BA-1CFB-3ACC-BA22-2873CA63A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D8C42-F5D1-46AE-8408-D4C64580ACB6}" type="datetimeFigureOut">
              <a:rPr lang="en-IN" smtClean="0"/>
              <a:t>07/05/25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EFB81-265C-1F49-A287-DF2F911C6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2E4E3-3A6A-4B38-1790-9A35F1B6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E908F-0DA9-40E8-88A8-8A044F062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105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27DD0-74DC-1740-8550-7E9F6315C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7E56F-EDE0-6765-DD96-DA5DE6C1B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C32B0-23C4-1909-0993-A359EB42A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D8C42-F5D1-46AE-8408-D4C64580ACB6}" type="datetimeFigureOut">
              <a:rPr lang="en-IN" smtClean="0"/>
              <a:t>07/05/25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DFBE5-5790-48C2-883D-96049D9EB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F9DAB-09FF-11B9-D7F4-9E8BD89C6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E908F-0DA9-40E8-88A8-8A044F062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8932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D6ED6-5845-04B2-253A-1DA8AFAAE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56CBEB-AB78-22FA-2D5E-4108C4EB0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7D6BF-A46C-6D4C-7922-DB745217C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D8C42-F5D1-46AE-8408-D4C64580ACB6}" type="datetimeFigureOut">
              <a:rPr lang="en-IN" smtClean="0"/>
              <a:t>07/05/25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001E8-40DE-6F3F-5E4A-F1A36E798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E2406-84DF-8467-B8DA-BFBAFA27D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E908F-0DA9-40E8-88A8-8A044F062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4052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59D0E-EB4A-BCD7-89F6-263C7EA52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CD39D-997E-2D68-2F82-FAE2141D0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115C5-47F3-2B74-4B7F-287DB455C0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8D0BE-E7E2-0DF9-7069-327E64CD2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D8C42-F5D1-46AE-8408-D4C64580ACB6}" type="datetimeFigureOut">
              <a:rPr lang="en-IN" smtClean="0"/>
              <a:t>07/05/25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D39DAD-4A81-60E3-698B-623E501F4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ED5C10-1AC4-A2CA-B0E3-47C95DC66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E908F-0DA9-40E8-88A8-8A044F062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5350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A08C4-82C7-7923-8C56-E59589A36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9BEB6F-9C1B-078D-976D-9B69447F2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6BE7B3-8CFC-4479-094D-E981FC4684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C1FC54-BB78-73F2-F425-062C94146C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FE25DB-5B38-A06A-82DE-8D5007A660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028BBE-571B-2578-96FA-3BAB33E5C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D8C42-F5D1-46AE-8408-D4C64580ACB6}" type="datetimeFigureOut">
              <a:rPr lang="en-IN" smtClean="0"/>
              <a:t>07/05/25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9AC227-19E9-B2B0-AF50-8BC30B7E7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C6D77D-C327-9F04-A7D1-5CA368746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E908F-0DA9-40E8-88A8-8A044F062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6269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BAA1E-00D5-BD41-B149-8EEA9221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7CB031-FB3A-BC85-8732-3F790CC67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D8C42-F5D1-46AE-8408-D4C64580ACB6}" type="datetimeFigureOut">
              <a:rPr lang="en-IN" smtClean="0"/>
              <a:t>07/05/25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6C061F-A5B9-AEF5-5E1D-F5A8AE603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02642B-3A85-47FE-EB8A-6A81EC01C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E908F-0DA9-40E8-88A8-8A044F062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2591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4E5734-6859-0DA5-A877-C63E757AE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D8C42-F5D1-46AE-8408-D4C64580ACB6}" type="datetimeFigureOut">
              <a:rPr lang="en-IN" smtClean="0"/>
              <a:t>07/05/25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5824A4-8AA5-BC24-C3F1-2F83F02CB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C896D-5F00-91FE-8D74-AF22E6341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E908F-0DA9-40E8-88A8-8A044F062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7669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9E312-246C-A82E-66BC-BA84771FC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BC225-C8FA-1835-D688-55D3EE405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A3A8CF-31C9-2D61-FF11-28EF9A107F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27ADFB-5E60-2C0C-9034-806081AAB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D8C42-F5D1-46AE-8408-D4C64580ACB6}" type="datetimeFigureOut">
              <a:rPr lang="en-IN" smtClean="0"/>
              <a:t>07/05/25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196529-B058-C0A6-B85C-6C15966B8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F0C924-B353-079D-5FF1-A0D320BEF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E908F-0DA9-40E8-88A8-8A044F062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8104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AF842-B95F-1935-0470-CA61261C6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4DF139-4DB7-E0E9-7664-FE21D3C439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3BB547-01E2-9055-49FB-0BD8E2D2AE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5A2C69-6CB8-0AB8-0FEC-9B1E0946D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D8C42-F5D1-46AE-8408-D4C64580ACB6}" type="datetimeFigureOut">
              <a:rPr lang="en-IN" smtClean="0"/>
              <a:t>07/05/25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779C29-72E9-BB52-B770-078F678F6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8985A1-15C1-0213-37D9-508BF3D69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E908F-0DA9-40E8-88A8-8A044F062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9010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436E52-82FE-2EBE-4CDB-463F0B1A3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380291-92D4-0DBF-E8CC-0BEF98E85D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5BD98-C20D-7166-0256-E47FF24B6F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D8C42-F5D1-46AE-8408-D4C64580ACB6}" type="datetimeFigureOut">
              <a:rPr lang="en-IN" smtClean="0"/>
              <a:t>07/05/25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F78A9-3A99-5F92-F8BE-5D7956DD60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2F305-A439-571E-3DE7-A49EF11877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5E908F-0DA9-40E8-88A8-8A044F062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5717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DAEB8-8F6D-DF98-F880-0BDA98C135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CSCI 576- Multimedia System Design Project</a:t>
            </a:r>
            <a:endParaRPr lang="en-IN" sz="54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47979B-4E27-B70A-1864-9091BC09C5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52568"/>
            <a:ext cx="9144000" cy="1305232"/>
          </a:xfrm>
        </p:spPr>
        <p:txBody>
          <a:bodyPr/>
          <a:lstStyle/>
          <a:p>
            <a:r>
              <a:rPr lang="en-US" dirty="0"/>
              <a:t>Vedanshee Trivedi and K</a:t>
            </a:r>
            <a:r>
              <a:rPr lang="en-IN" b="0" i="0" dirty="0" err="1">
                <a:solidFill>
                  <a:srgbClr val="222222"/>
                </a:solidFill>
                <a:effectLst/>
              </a:rPr>
              <a:t>übra</a:t>
            </a:r>
            <a:r>
              <a:rPr lang="en-IN" b="0" i="0" dirty="0">
                <a:solidFill>
                  <a:srgbClr val="222222"/>
                </a:solidFill>
                <a:effectLst/>
              </a:rPr>
              <a:t> Keskin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4726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46EF8-EC0F-A95E-DDC3-939DC2777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DBCA-81F0-4300-268F-ABEE186A3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Approach 4: Individual Video Stitching + Merging All Video Panoramas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15476B-91AE-D72B-0A1C-D484CAC52AE0}"/>
              </a:ext>
            </a:extLst>
          </p:cNvPr>
          <p:cNvSpPr txBox="1"/>
          <p:nvPr/>
        </p:nvSpPr>
        <p:spPr>
          <a:xfrm>
            <a:off x="3411794" y="5992296"/>
            <a:ext cx="5609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Individually stitched and combined: Took 4 min to process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010F43B-E953-78A2-6623-123511A6A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4565"/>
            <a:ext cx="10515600" cy="4282180"/>
          </a:xfrm>
        </p:spPr>
      </p:pic>
    </p:spTree>
    <p:extLst>
      <p:ext uri="{BB962C8B-B14F-4D97-AF65-F5344CB8AC3E}">
        <p14:creationId xmlns:p14="http://schemas.microsoft.com/office/powerpoint/2010/main" val="2345366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29706-3669-0BF6-AA03-A6DFDF09F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FC416-C31C-AE73-1D40-EDD8C6570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Approach 4: Individual Video Stitching + Merging All Video Panoramas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85832E-6B4A-CAD1-01BA-2ABC5BBC4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4034"/>
            <a:ext cx="10515600" cy="379958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87EF3F-DBA5-6F16-E231-1FE069467FC9}"/>
              </a:ext>
            </a:extLst>
          </p:cNvPr>
          <p:cNvSpPr txBox="1"/>
          <p:nvPr/>
        </p:nvSpPr>
        <p:spPr>
          <a:xfrm>
            <a:off x="3411794" y="5992296"/>
            <a:ext cx="5609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Individually stitched and combined: Took 1 min to process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0665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16AE5-5BF0-181E-6B04-63C160DF8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3457"/>
            <a:ext cx="10515600" cy="1042219"/>
          </a:xfrm>
        </p:spPr>
        <p:txBody>
          <a:bodyPr/>
          <a:lstStyle/>
          <a:p>
            <a:r>
              <a:rPr lang="en-US" b="1" dirty="0"/>
              <a:t>Approach 1: Single-Pass Stitching Approach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5D78D-1A35-2873-E4A8-8F9A7516D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1651"/>
            <a:ext cx="10515600" cy="4515311"/>
          </a:xfrm>
        </p:spPr>
        <p:txBody>
          <a:bodyPr>
            <a:normAutofit/>
          </a:bodyPr>
          <a:lstStyle/>
          <a:p>
            <a:r>
              <a:rPr lang="en-US" sz="2400" dirty="0"/>
              <a:t>Sample and Downscale: Read every Nth frame (step) and resize by (down) </a:t>
            </a:r>
          </a:p>
          <a:p>
            <a:r>
              <a:rPr lang="en-US" sz="2400" dirty="0"/>
              <a:t>Initialize Panorama: First sampled frame becomes the base </a:t>
            </a:r>
            <a:r>
              <a:rPr lang="en-US" sz="2400" dirty="0" err="1"/>
              <a:t>pano</a:t>
            </a:r>
            <a:r>
              <a:rPr lang="en-US" sz="2400" dirty="0"/>
              <a:t> </a:t>
            </a:r>
          </a:p>
          <a:p>
            <a:r>
              <a:rPr lang="en-US" sz="2400" dirty="0"/>
              <a:t>Iterative Stitch Loop:</a:t>
            </a:r>
          </a:p>
          <a:p>
            <a:pPr marL="514350" indent="-514350">
              <a:buAutoNum type="arabicParenR"/>
            </a:pPr>
            <a:r>
              <a:rPr lang="en-US" sz="2400" dirty="0"/>
              <a:t>Feature Extraction: ORB + SIFT on current </a:t>
            </a:r>
            <a:r>
              <a:rPr lang="en-US" sz="2400" dirty="0" err="1"/>
              <a:t>pano</a:t>
            </a:r>
            <a:r>
              <a:rPr lang="en-US" sz="2400" dirty="0"/>
              <a:t> and next frame </a:t>
            </a:r>
          </a:p>
          <a:p>
            <a:pPr marL="514350" indent="-514350">
              <a:buAutoNum type="arabicParenR"/>
            </a:pPr>
            <a:r>
              <a:rPr lang="en-US" sz="2400" dirty="0"/>
              <a:t>Descriptor Matching: </a:t>
            </a:r>
            <a:r>
              <a:rPr lang="en-US" sz="2400" dirty="0" err="1"/>
              <a:t>knnMatch</a:t>
            </a:r>
            <a:r>
              <a:rPr lang="en-US" sz="2400" dirty="0"/>
              <a:t> + ratio test (Hamming for ORB, L2 for SIFT) </a:t>
            </a:r>
          </a:p>
          <a:p>
            <a:pPr marL="514350" indent="-514350">
              <a:buAutoNum type="arabicParenR"/>
            </a:pPr>
            <a:r>
              <a:rPr lang="en-US" sz="2400" dirty="0" err="1"/>
              <a:t>Homography</a:t>
            </a:r>
            <a:r>
              <a:rPr lang="en-US" sz="2400" dirty="0"/>
              <a:t> Estimation: RANSAC 4px threshold </a:t>
            </a:r>
          </a:p>
          <a:p>
            <a:pPr marL="514350" indent="-514350">
              <a:buAutoNum type="arabicParenR"/>
            </a:pPr>
            <a:r>
              <a:rPr lang="en-US" sz="2400" dirty="0"/>
              <a:t>Warp and blend: Compute union canvas via perspective Transform + translation and feather-blend for distance transforms </a:t>
            </a:r>
          </a:p>
          <a:p>
            <a:pPr marL="514350" indent="-514350">
              <a:buAutoNum type="arabicParenR"/>
            </a:pPr>
            <a:r>
              <a:rPr lang="en-US" sz="2400" dirty="0"/>
              <a:t>Update Panorama: re-extract features on the blended </a:t>
            </a:r>
            <a:r>
              <a:rPr lang="en-US" sz="2400" dirty="0" err="1"/>
              <a:t>pano</a:t>
            </a:r>
            <a:r>
              <a:rPr lang="en-US" sz="2400" dirty="0"/>
              <a:t>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928679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08458-0871-F99E-98AE-D3646E7E9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74256-C328-8DCB-58F2-B11BA3EF3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633"/>
            <a:ext cx="10515600" cy="994609"/>
          </a:xfrm>
        </p:spPr>
        <p:txBody>
          <a:bodyPr/>
          <a:lstStyle/>
          <a:p>
            <a:r>
              <a:rPr lang="en-US" b="1" dirty="0"/>
              <a:t>Approach 1: Single-Pass Stitching Approach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CE9A8B-D1ED-8C17-EAF6-0FA2CA2DA0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34265"/>
            <a:ext cx="10515600" cy="437054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2C6939-D2EA-A4A9-68F8-3542ACBA8BEF}"/>
              </a:ext>
            </a:extLst>
          </p:cNvPr>
          <p:cNvSpPr txBox="1"/>
          <p:nvPr/>
        </p:nvSpPr>
        <p:spPr>
          <a:xfrm>
            <a:off x="3411794" y="6234502"/>
            <a:ext cx="5649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size: 5 and down value: 0.5 (Processing Time: 12 min)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1586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C41F1-F70E-6C60-7D72-82004CCC9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248C9-20CD-5C77-6E25-1D9B21940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Approach 2: Batch-Wise Stitching 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C688F-1FD8-65DB-3D0D-1F818B20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7457"/>
            <a:ext cx="10515600" cy="4269505"/>
          </a:xfrm>
        </p:spPr>
        <p:txBody>
          <a:bodyPr>
            <a:normAutofit/>
          </a:bodyPr>
          <a:lstStyle/>
          <a:p>
            <a:r>
              <a:rPr lang="en-US" sz="2500" dirty="0"/>
              <a:t>Sample &amp; Downscale: Skip every Nth frame (step) and resize (down)</a:t>
            </a:r>
          </a:p>
          <a:p>
            <a:r>
              <a:rPr lang="en-US" sz="2500" dirty="0"/>
              <a:t>Form Batches: Group into M frames (batch-size), give full/partial batches </a:t>
            </a:r>
          </a:p>
          <a:p>
            <a:r>
              <a:rPr lang="en-US" sz="2500" dirty="0"/>
              <a:t>Parallel Stitch: </a:t>
            </a:r>
          </a:p>
          <a:p>
            <a:pPr marL="457200" indent="-457200">
              <a:buAutoNum type="arabicParenR"/>
            </a:pPr>
            <a:r>
              <a:rPr lang="en-US" sz="2500" dirty="0"/>
              <a:t>Each batch creates a mini-panorama via ORB+SIFT detection (</a:t>
            </a:r>
            <a:r>
              <a:rPr lang="en-US" sz="2500" dirty="0" err="1"/>
              <a:t>BFMatcher</a:t>
            </a:r>
            <a:r>
              <a:rPr lang="en-US" sz="2500" dirty="0"/>
              <a:t> and Ratio Test)</a:t>
            </a:r>
          </a:p>
          <a:p>
            <a:pPr marL="457200" indent="-457200">
              <a:buAutoNum type="arabicParenR"/>
            </a:pPr>
            <a:r>
              <a:rPr lang="en-US" sz="2500" dirty="0" err="1"/>
              <a:t>Homography</a:t>
            </a:r>
            <a:r>
              <a:rPr lang="en-US" sz="2500" dirty="0"/>
              <a:t> (RANSAC), warping, and blending</a:t>
            </a:r>
          </a:p>
          <a:p>
            <a:r>
              <a:rPr lang="en-US" sz="2500" dirty="0"/>
              <a:t>Merge Results: Sequentially stitch batch panoramas into the final image </a:t>
            </a:r>
            <a:endParaRPr lang="en-IN" sz="2500" dirty="0"/>
          </a:p>
        </p:txBody>
      </p:sp>
    </p:spTree>
    <p:extLst>
      <p:ext uri="{BB962C8B-B14F-4D97-AF65-F5344CB8AC3E}">
        <p14:creationId xmlns:p14="http://schemas.microsoft.com/office/powerpoint/2010/main" val="2205949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DBFCB-01F4-C316-4577-474B82661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E2950-181D-BF1C-92CC-F78C2B38E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165"/>
            <a:ext cx="10515600" cy="1257414"/>
          </a:xfrm>
        </p:spPr>
        <p:txBody>
          <a:bodyPr/>
          <a:lstStyle/>
          <a:p>
            <a:r>
              <a:rPr lang="en-US" b="1" dirty="0"/>
              <a:t>Approach 2: Batch-Wise Stitching </a:t>
            </a:r>
            <a:endParaRPr lang="en-IN" b="1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1BEE807-23AD-7633-A780-83D6CE5C51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89579"/>
            <a:ext cx="4737744" cy="435133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1B4757-2CB4-18C7-172C-5A5FC550E7EC}"/>
              </a:ext>
            </a:extLst>
          </p:cNvPr>
          <p:cNvSpPr txBox="1"/>
          <p:nvPr/>
        </p:nvSpPr>
        <p:spPr>
          <a:xfrm>
            <a:off x="838200" y="5914919"/>
            <a:ext cx="4737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Batch-size:30, step:5, scale:0.5- Processed 4 batches of 30 frames each (5.6 min processing time)</a:t>
            </a:r>
            <a:endParaRPr lang="en-IN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7E3A6BB-1B3D-86D5-312E-7899D6D48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89579"/>
            <a:ext cx="6064622" cy="38184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5FF84C-044B-64CC-8A34-92A4C949261A}"/>
              </a:ext>
            </a:extLst>
          </p:cNvPr>
          <p:cNvSpPr txBox="1"/>
          <p:nvPr/>
        </p:nvSpPr>
        <p:spPr>
          <a:xfrm>
            <a:off x="6064622" y="541775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Batch-size:30, step:5, scale:0.5- Processed 4 batches of 30 frames each (</a:t>
            </a:r>
            <a:r>
              <a:rPr lang="en-US" dirty="0"/>
              <a:t>2</a:t>
            </a:r>
            <a:r>
              <a:rPr lang="en-US" sz="1800" dirty="0"/>
              <a:t> min processing time)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584797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E9A7C-CFDB-8E52-0C18-10AE4D7EF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6FF13-6392-DE55-E9BE-4EF34F842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Approach 2: Batch-Wise Stitching on Dataset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624A6C-3A8B-49FA-B618-B5E534FCB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586" y="1550321"/>
            <a:ext cx="928682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A739CD-A3DC-A233-DDAC-F1DD7679CF13}"/>
              </a:ext>
            </a:extLst>
          </p:cNvPr>
          <p:cNvSpPr txBox="1"/>
          <p:nvPr/>
        </p:nvSpPr>
        <p:spPr>
          <a:xfrm>
            <a:off x="3018503" y="6123543"/>
            <a:ext cx="7118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Batch-size:10, step:5,down:0.5- takes 35 seconds to process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8542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C112D-B565-1B48-92AA-8B5DBD365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A2597-036A-D9A1-6838-D6CB39082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Approach 3: Sequential Multi-Video Stitching  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1E19B-A535-31FC-C564-FB5671C14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Adaptive frame sampling: based on heuristics motion calculation</a:t>
            </a:r>
          </a:p>
          <a:p>
            <a:r>
              <a:rPr lang="en-US" sz="2400" dirty="0"/>
              <a:t>Video 0: frame by frame, other videos: local ROI matching</a:t>
            </a:r>
          </a:p>
          <a:p>
            <a:r>
              <a:rPr lang="en-US" sz="2400" dirty="0"/>
              <a:t>Precompute canvas size with computing all </a:t>
            </a:r>
            <a:r>
              <a:rPr lang="en-US" sz="2400" dirty="0" err="1"/>
              <a:t>homographies</a:t>
            </a:r>
            <a:r>
              <a:rPr lang="en-US" sz="2400" dirty="0"/>
              <a:t> quickly first</a:t>
            </a:r>
          </a:p>
          <a:p>
            <a:r>
              <a:rPr lang="en-US" sz="2400" dirty="0"/>
              <a:t>Blending: Uses a binary mask so overlapping frames average equally </a:t>
            </a:r>
          </a:p>
          <a:p>
            <a:r>
              <a:rPr lang="en-US" sz="2400" dirty="0"/>
              <a:t>Features: ORB + SIFT </a:t>
            </a:r>
          </a:p>
          <a:p>
            <a:r>
              <a:rPr lang="en-US" sz="2400" dirty="0"/>
              <a:t>Local ROI matching: around previous frame’s location</a:t>
            </a:r>
          </a:p>
        </p:txBody>
      </p:sp>
    </p:spTree>
    <p:extLst>
      <p:ext uri="{BB962C8B-B14F-4D97-AF65-F5344CB8AC3E}">
        <p14:creationId xmlns:p14="http://schemas.microsoft.com/office/powerpoint/2010/main" val="2557748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E2F0E-0C63-CD12-A4AF-121CC780D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1DB65-1DD9-5CE6-0C60-F7B4377E3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Approach 3: Sequential Multi-Video Stitching  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CB9CF3-C0C7-8CF7-A09D-3110CA3631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6" y="1943916"/>
            <a:ext cx="5593018" cy="297016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879639-CB2E-8ED0-3380-BFB43BE42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450" y="1966190"/>
            <a:ext cx="5722374" cy="25005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94E690-CAFF-93C8-68FC-6FE197928B3A}"/>
              </a:ext>
            </a:extLst>
          </p:cNvPr>
          <p:cNvSpPr txBox="1"/>
          <p:nvPr/>
        </p:nvSpPr>
        <p:spPr>
          <a:xfrm>
            <a:off x="393290" y="5189586"/>
            <a:ext cx="11798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approach worked well for the deer video on the left (overlapping videos)</a:t>
            </a:r>
          </a:p>
          <a:p>
            <a:r>
              <a:rPr lang="en-US" dirty="0"/>
              <a:t>but performed poorly for not much overlapping video start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8857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1B86D-62A9-EFC5-9D13-B5ABFCABD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8571D-6E0A-8B0D-C887-399E87ED7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23625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Approach 4: Individual Video Stitching + Merging All Video Panoramas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FB8A3-8076-093A-20B4-28AE8BC3B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1084"/>
            <a:ext cx="10515600" cy="4350944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Adaptive frame sampling: based on heuristics motion calculation</a:t>
            </a:r>
          </a:p>
          <a:p>
            <a:r>
              <a:rPr lang="en-US" sz="2400" dirty="0"/>
              <a:t>If given clips do not overlap back-to-back, create a panorama for individual clips and then combine them</a:t>
            </a:r>
          </a:p>
          <a:p>
            <a:r>
              <a:rPr lang="en-US" sz="2400" dirty="0"/>
              <a:t>Check if </a:t>
            </a:r>
            <a:r>
              <a:rPr lang="en-US" sz="2400" dirty="0" err="1"/>
              <a:t>homography</a:t>
            </a:r>
            <a:r>
              <a:rPr lang="en-US" sz="2400" dirty="0"/>
              <a:t> H is bad:</a:t>
            </a:r>
          </a:p>
          <a:p>
            <a:pPr lvl="1"/>
            <a:r>
              <a:rPr lang="en-US" sz="2000" dirty="0"/>
              <a:t>Determinant too small</a:t>
            </a:r>
          </a:p>
          <a:p>
            <a:pPr lvl="1"/>
            <a:r>
              <a:rPr lang="en-US" sz="2000" dirty="0"/>
              <a:t>Extreme values in H matrix</a:t>
            </a:r>
          </a:p>
          <a:p>
            <a:pPr lvl="1"/>
            <a:r>
              <a:rPr lang="en-US" sz="2000" dirty="0"/>
              <a:t>(Or better version: condition number of H matrix)</a:t>
            </a:r>
          </a:p>
          <a:p>
            <a:r>
              <a:rPr lang="en-US" sz="2400" dirty="0"/>
              <a:t>Fallback logic: If H bad -&gt; reuse last valid H, if still bad -&gt; skip frames, </a:t>
            </a:r>
            <a:br>
              <a:rPr lang="en-US" sz="2400" dirty="0"/>
            </a:br>
            <a:r>
              <a:rPr lang="en-US" sz="2400" dirty="0"/>
              <a:t>after couple of skips -&gt; stop processing frames </a:t>
            </a:r>
          </a:p>
          <a:p>
            <a:r>
              <a:rPr lang="en-IN" sz="2400" dirty="0"/>
              <a:t>Canvas size clamping: Computes global min/max of all warped corners and then clamps to a max size</a:t>
            </a:r>
          </a:p>
          <a:p>
            <a:r>
              <a:rPr lang="en-IN" sz="2400" dirty="0"/>
              <a:t>Blending: Gaussian weight map per frame so overlapping regions blend smoothly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76921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538</Words>
  <Application>Microsoft Macintosh PowerPoint</Application>
  <PresentationFormat>Widescreen</PresentationFormat>
  <Paragraphs>49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CSCI 576- Multimedia System Design Project</vt:lpstr>
      <vt:lpstr>Approach 1: Single-Pass Stitching Approach</vt:lpstr>
      <vt:lpstr>Approach 1: Single-Pass Stitching Approach</vt:lpstr>
      <vt:lpstr>Approach 2: Batch-Wise Stitching </vt:lpstr>
      <vt:lpstr>Approach 2: Batch-Wise Stitching </vt:lpstr>
      <vt:lpstr>Approach 2: Batch-Wise Stitching on Dataset</vt:lpstr>
      <vt:lpstr>Approach 3: Sequential Multi-Video Stitching  </vt:lpstr>
      <vt:lpstr>Approach 3: Sequential Multi-Video Stitching  </vt:lpstr>
      <vt:lpstr>Approach 4: Individual Video Stitching + Merging All Video Panoramas</vt:lpstr>
      <vt:lpstr>Approach 4: Individual Video Stitching + Merging All Video Panoramas</vt:lpstr>
      <vt:lpstr>Approach 4: Individual Video Stitching + Merging All Video Panoramas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vedanshee trivedi</dc:creator>
  <cp:lastModifiedBy>Kubra Keskin Ozaslan</cp:lastModifiedBy>
  <cp:revision>14</cp:revision>
  <dcterms:created xsi:type="dcterms:W3CDTF">2025-05-06T22:32:22Z</dcterms:created>
  <dcterms:modified xsi:type="dcterms:W3CDTF">2025-05-07T22:09:10Z</dcterms:modified>
</cp:coreProperties>
</file>